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7"/>
    <p:restoredTop sz="94694"/>
  </p:normalViewPr>
  <p:slideViewPr>
    <p:cSldViewPr snapToGrid="0" snapToObjects="1">
      <p:cViewPr>
        <p:scale>
          <a:sx n="125" d="100"/>
          <a:sy n="125" d="100"/>
        </p:scale>
        <p:origin x="1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F037A-49A8-B14A-B64D-37431D263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07223F-F84F-994B-A88B-3D7DAD5652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5B129-2D4C-354A-BD9B-2C32B5D70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F8100-940C-B441-9953-DC6A65291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A43B2-6720-6F41-A438-4C6D35D88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979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D3020-00DE-044F-93AC-C271FBD3D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4AE0B-5885-5143-B231-ED3C8D6226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BDC5C-CB38-914C-9D27-42445C29C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45EBD-5B30-EB4A-A4BA-287EB8DB4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A54CE-C6E5-FC46-B1D9-63FDBEC9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7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90086-8F86-4743-9C2A-4739EC5964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E9312-DE7D-5F4C-8360-359C0B75FE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6665D-2FE2-4745-B0E6-6F7957919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A7EC5-F7CC-5643-92E5-418AACC3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5AF2F-9CDA-6A40-B7E5-BE5796D4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06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1BFF8-C207-CD49-8032-89103A24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170E9-555C-4642-9CCA-3993AA78D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FBE20-9391-364F-AE92-07FAC411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EC337-5D47-914C-BAA9-357FEEB58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AA013-8DDB-2F46-A7AC-49229A2E5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43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C9862-B1A1-F941-A078-7420A7484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828C2-9520-404C-A0A5-43E95F4E5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0CD49-A03E-1646-8D54-BE21EE5BA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8B3F2-9F6A-C64C-A2A4-9787F83E0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89A6D-C55B-D848-BB8E-F8D1D3E89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4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BBCE-8A57-8643-9304-3DAD39B1C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1D5E2-8470-9242-89A0-80F5D1F059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5E5B9-32C3-C445-9922-64DB8B708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CF8549-BAD3-C944-BD93-6D861D1F2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63B17-AD8E-C145-BC71-CE1099931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0D6454-4785-1B44-887E-BC91F118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7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89C99-9230-A54D-A4D7-892F99B90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0EBE86-396C-D846-BE28-8338E84A9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7151A2-DB80-7C47-80CB-6CA101600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6F1EA-8D97-FC48-B980-E3EA147E8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00B817-C7EA-BB42-9FD9-3459DCC728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E5A0DF-4EE1-C144-BC76-BE553B4A1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10ABFE-114B-D644-8CCB-74D52E152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D18C82-8A0C-6144-9FA9-63D1FBBB0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9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9B016-2B0A-7542-957B-AD254E6A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146946-699C-EC4C-B987-68B4DDE59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A49FAD-D3A8-4147-B24A-C7D558B0A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CB03F-6373-EE4A-B24C-247F11433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6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B09591-3406-764E-B560-CC37FB0BE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1A6EEC-DBD9-4F40-B7B0-ADE1F09FE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1CF1A-34E8-F84C-AC4E-3CF61C2C4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4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EF43-F719-5744-9189-B91982DD1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86947-454E-9E45-BB7E-53DDA2A41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9593F-4088-884F-A5B0-6998FDD2C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CD6BC-D966-CF48-9C32-C209DBEF4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9F644-C3E4-6147-9F49-1DCDA2D28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C4F5BF-09AF-0945-8413-10E988FB7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43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86A6-170F-6941-83A4-D476EF51E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40308A-A9DA-AE40-92AC-54D35CC95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D00C0-0F6B-944B-B5C7-4F8515880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7FC16-939C-764F-8E01-42FFAF753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ECB85-B1BD-C84F-8E17-A9C29ED03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8D6BA-E6EB-DD4D-9D79-A72F7AF4B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28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52194E-A644-174B-9F9C-DDE8D3087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C821A-08C9-614D-AC6B-2A8752059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66541-B802-BD4F-A16D-299CD48D2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D60D9-B5C9-9A49-A9D5-F45021E98223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4EF3B6-2830-0847-9FCF-36CC577BA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DBF71-0A9E-F94E-B67A-A65207583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B27E5-FF3E-2543-A672-ADBA52291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3.wdp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microsoft.com/office/2007/relationships/hdphoto" Target="../media/hdphoto1.wdp"/><Relationship Id="rId1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3.wdp"/><Relationship Id="rId5" Type="http://schemas.openxmlformats.org/officeDocument/2006/relationships/image" Target="../media/image2.png"/><Relationship Id="rId15" Type="http://schemas.microsoft.com/office/2007/relationships/hdphoto" Target="../media/hdphoto5.wdp"/><Relationship Id="rId10" Type="http://schemas.openxmlformats.org/officeDocument/2006/relationships/image" Target="../media/image7.png"/><Relationship Id="rId4" Type="http://schemas.openxmlformats.org/officeDocument/2006/relationships/image" Target="../media/image1.JPG"/><Relationship Id="rId9" Type="http://schemas.microsoft.com/office/2007/relationships/hdphoto" Target="../media/hdphoto1.wdp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oup of people that are standing in the dirt&#10;&#10;Description automatically generated">
            <a:extLst>
              <a:ext uri="{FF2B5EF4-FFF2-40B4-BE49-F238E27FC236}">
                <a16:creationId xmlns:a16="http://schemas.microsoft.com/office/drawing/2014/main" id="{6D4066FD-3481-0E43-99DF-81A348A8A3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203" b="9550"/>
          <a:stretch/>
        </p:blipFill>
        <p:spPr>
          <a:xfrm>
            <a:off x="1905512" y="163620"/>
            <a:ext cx="1790696" cy="1792224"/>
          </a:xfrm>
          <a:prstGeom prst="ellipse">
            <a:avLst/>
          </a:prstGeom>
          <a:ln w="28575">
            <a:solidFill>
              <a:schemeClr val="tx1"/>
            </a:solidFill>
            <a:prstDash val="solid"/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FF00E422-5237-8647-81D8-AA638AE9761B}"/>
              </a:ext>
            </a:extLst>
          </p:cNvPr>
          <p:cNvSpPr/>
          <p:nvPr/>
        </p:nvSpPr>
        <p:spPr>
          <a:xfrm>
            <a:off x="3234244" y="2552068"/>
            <a:ext cx="1806512" cy="180651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CB838-816F-F44B-894E-3FEC7CC67549}"/>
              </a:ext>
            </a:extLst>
          </p:cNvPr>
          <p:cNvSpPr txBox="1"/>
          <p:nvPr/>
        </p:nvSpPr>
        <p:spPr>
          <a:xfrm>
            <a:off x="2314113" y="2885491"/>
            <a:ext cx="3665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machine 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learning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models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CD7D19F6-10C9-EB42-9BA2-E86967CEF1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5313405" y="2912509"/>
            <a:ext cx="721493" cy="83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9D95D8E-2408-1245-BB0B-62371B318DE9}"/>
              </a:ext>
            </a:extLst>
          </p:cNvPr>
          <p:cNvSpPr txBox="1"/>
          <p:nvPr/>
        </p:nvSpPr>
        <p:spPr>
          <a:xfrm>
            <a:off x="6223253" y="3069473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forecasts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D04670EA-8995-604A-9D59-A0EA4670E1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8060785" y="2824656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A picture containing colorful, photo, red, dark&#10;&#10;Description automatically generated">
            <a:extLst>
              <a:ext uri="{FF2B5EF4-FFF2-40B4-BE49-F238E27FC236}">
                <a16:creationId xmlns:a16="http://schemas.microsoft.com/office/drawing/2014/main" id="{BB3C18BF-B79B-9A4A-9D0D-7C5D39B474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827" t="1032" r="38228" b="16328"/>
          <a:stretch/>
        </p:blipFill>
        <p:spPr>
          <a:xfrm rot="661416">
            <a:off x="532182" y="3605260"/>
            <a:ext cx="1793982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7B43486B-05CE-B54A-8563-42E2EA41690A}"/>
              </a:ext>
            </a:extLst>
          </p:cNvPr>
          <p:cNvSpPr/>
          <p:nvPr/>
        </p:nvSpPr>
        <p:spPr>
          <a:xfrm>
            <a:off x="6308356" y="2621275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67EDFC37-6FCB-674C-952D-59ABD8AC3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223002" flipV="1">
            <a:off x="7774748" y="1895813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>
            <a:extLst>
              <a:ext uri="{FF2B5EF4-FFF2-40B4-BE49-F238E27FC236}">
                <a16:creationId xmlns:a16="http://schemas.microsoft.com/office/drawing/2014/main" id="{22FB5FC3-D7CF-8745-BF1E-266F2AD3E9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0082230" flipV="1">
            <a:off x="7725365" y="3714115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B297B28-3848-8F44-A87B-57FDD18EC9F3}"/>
              </a:ext>
            </a:extLst>
          </p:cNvPr>
          <p:cNvSpPr txBox="1"/>
          <p:nvPr/>
        </p:nvSpPr>
        <p:spPr>
          <a:xfrm>
            <a:off x="8502284" y="1491841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outreach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9E0120-03FF-3947-BB7C-87A180E537E4}"/>
              </a:ext>
            </a:extLst>
          </p:cNvPr>
          <p:cNvSpPr/>
          <p:nvPr/>
        </p:nvSpPr>
        <p:spPr>
          <a:xfrm>
            <a:off x="8587387" y="104364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E52D19-C8F0-2B49-BCAB-E1EE558AB2DF}"/>
              </a:ext>
            </a:extLst>
          </p:cNvPr>
          <p:cNvSpPr txBox="1"/>
          <p:nvPr/>
        </p:nvSpPr>
        <p:spPr>
          <a:xfrm>
            <a:off x="9028186" y="2976540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journal article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A98FDBE-BFD1-6048-A494-DAEB345482F5}"/>
              </a:ext>
            </a:extLst>
          </p:cNvPr>
          <p:cNvSpPr/>
          <p:nvPr/>
        </p:nvSpPr>
        <p:spPr>
          <a:xfrm>
            <a:off x="9114922" y="2674051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66060-5E8F-7C44-B29C-40978AB299AF}"/>
              </a:ext>
            </a:extLst>
          </p:cNvPr>
          <p:cNvSpPr txBox="1"/>
          <p:nvPr/>
        </p:nvSpPr>
        <p:spPr>
          <a:xfrm>
            <a:off x="8502284" y="4572341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extension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bulletins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60E944-B0C5-354E-8E08-ED282C1626F6}"/>
              </a:ext>
            </a:extLst>
          </p:cNvPr>
          <p:cNvSpPr/>
          <p:nvPr/>
        </p:nvSpPr>
        <p:spPr>
          <a:xfrm>
            <a:off x="8587387" y="418471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F95886-889E-534E-B510-924B67B0AC2A}"/>
              </a:ext>
            </a:extLst>
          </p:cNvPr>
          <p:cNvSpPr txBox="1"/>
          <p:nvPr/>
        </p:nvSpPr>
        <p:spPr>
          <a:xfrm>
            <a:off x="1451094" y="163620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445F0A-2A08-464E-9E5B-43AAACA014EA}"/>
              </a:ext>
            </a:extLst>
          </p:cNvPr>
          <p:cNvSpPr txBox="1"/>
          <p:nvPr/>
        </p:nvSpPr>
        <p:spPr>
          <a:xfrm>
            <a:off x="70414" y="1685161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0EDEFB-FCB2-9944-AB5A-E07943E476D2}"/>
              </a:ext>
            </a:extLst>
          </p:cNvPr>
          <p:cNvSpPr txBox="1"/>
          <p:nvPr/>
        </p:nvSpPr>
        <p:spPr>
          <a:xfrm>
            <a:off x="66695" y="3611030"/>
            <a:ext cx="873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13B890-174C-4847-9D50-A08242C674B5}"/>
              </a:ext>
            </a:extLst>
          </p:cNvPr>
          <p:cNvSpPr txBox="1"/>
          <p:nvPr/>
        </p:nvSpPr>
        <p:spPr>
          <a:xfrm>
            <a:off x="2982999" y="234658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0F99F0-DB3C-1740-B408-8031529F947F}"/>
              </a:ext>
            </a:extLst>
          </p:cNvPr>
          <p:cNvSpPr txBox="1"/>
          <p:nvPr/>
        </p:nvSpPr>
        <p:spPr>
          <a:xfrm>
            <a:off x="6462151" y="224133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F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CFB506-650D-B143-A535-DA9D6F7EA876}"/>
              </a:ext>
            </a:extLst>
          </p:cNvPr>
          <p:cNvSpPr txBox="1"/>
          <p:nvPr/>
        </p:nvSpPr>
        <p:spPr>
          <a:xfrm>
            <a:off x="9449411" y="97473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EBC48FC-8809-E446-A256-8D7E1A3977E9}"/>
              </a:ext>
            </a:extLst>
          </p:cNvPr>
          <p:cNvSpPr txBox="1"/>
          <p:nvPr/>
        </p:nvSpPr>
        <p:spPr>
          <a:xfrm>
            <a:off x="10003259" y="261126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FCD7BB-16CF-CF4B-8C20-E0358462E632}"/>
              </a:ext>
            </a:extLst>
          </p:cNvPr>
          <p:cNvSpPr txBox="1"/>
          <p:nvPr/>
        </p:nvSpPr>
        <p:spPr>
          <a:xfrm>
            <a:off x="9683201" y="432837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I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F1F0B75-08EF-C047-9A30-CD0A93AE8C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613" r="20100" b="7027"/>
          <a:stretch/>
        </p:blipFill>
        <p:spPr>
          <a:xfrm rot="603315">
            <a:off x="2164918" y="4955707"/>
            <a:ext cx="1793785" cy="1789828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" name="Picture 3" descr="A close up of a flower&#10;&#10;Description automatically generated">
            <a:extLst>
              <a:ext uri="{FF2B5EF4-FFF2-40B4-BE49-F238E27FC236}">
                <a16:creationId xmlns:a16="http://schemas.microsoft.com/office/drawing/2014/main" id="{EFC356D5-BDA7-3F42-98AD-AA03DFDF5F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1000" b="90000" l="3698" r="86441">
                        <a14:foregroundMark x1="3698" y1="62778" x2="14715" y2="63556"/>
                        <a14:foregroundMark x1="14715" y1="63556" x2="63251" y2="56333"/>
                        <a14:foregroundMark x1="63251" y1="56333" x2="86441" y2="60778"/>
                        <a14:foregroundMark x1="15331" y1="73111" x2="15331" y2="73556"/>
                        <a14:foregroundMark x1="24807" y1="66778" x2="24807" y2="66333"/>
                        <a14:foregroundMark x1="36441" y1="70778" x2="35593" y2="61556"/>
                        <a14:foregroundMark x1="49230" y1="71111" x2="47535" y2="68333"/>
                        <a14:foregroundMark x1="27042" y1="75556" x2="28659" y2="73111"/>
                        <a14:foregroundMark x1="63636" y1="71556" x2="74807" y2="72222"/>
                        <a14:foregroundMark x1="74807" y1="72222" x2="64176" y2="67111"/>
                        <a14:foregroundMark x1="64176" y1="67111" x2="66718" y2="62333"/>
                        <a14:foregroundMark x1="49230" y1="71111" x2="51464" y2="68778"/>
                        <a14:foregroundMark x1="3698" y1="62333" x2="11710" y2="62778"/>
                      </a14:backgroundRemoval>
                    </a14:imgEffect>
                  </a14:imgLayer>
                </a14:imgProps>
              </a:ext>
            </a:extLst>
          </a:blip>
          <a:srcRect l="4097" t="1264" r="11177" b="-23473"/>
          <a:stretch/>
        </p:blipFill>
        <p:spPr>
          <a:xfrm>
            <a:off x="548607" y="1685161"/>
            <a:ext cx="1791980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83F7592D-2B30-6A4F-9E18-570F3326D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4277185" flipV="1">
            <a:off x="3216522" y="4288151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>
            <a:extLst>
              <a:ext uri="{FF2B5EF4-FFF2-40B4-BE49-F238E27FC236}">
                <a16:creationId xmlns:a16="http://schemas.microsoft.com/office/drawing/2014/main" id="{9B420A96-B2C1-5F48-9075-CFB10EEA37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1571768" flipV="1">
            <a:off x="3345283" y="1840045"/>
            <a:ext cx="555718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ADBB042-DD75-2245-813B-DBC6A9D41252}"/>
              </a:ext>
            </a:extLst>
          </p:cNvPr>
          <p:cNvSpPr txBox="1"/>
          <p:nvPr/>
        </p:nvSpPr>
        <p:spPr>
          <a:xfrm>
            <a:off x="1362628" y="5512067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D</a:t>
            </a: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6B8A5F86-4567-3B42-81BB-A0D5284070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745751" flipV="1">
            <a:off x="2561021" y="3696935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>
            <a:extLst>
              <a:ext uri="{FF2B5EF4-FFF2-40B4-BE49-F238E27FC236}">
                <a16:creationId xmlns:a16="http://schemas.microsoft.com/office/drawing/2014/main" id="{1AD9AC53-4B75-7949-AD81-413C3EBBF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9323230" flipV="1">
            <a:off x="2548956" y="2612846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84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E5619856-BD46-1944-ABFB-C94525FDA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26" b="93195" l="7219" r="90658">
                        <a14:foregroundMark x1="6582" y1="5293" x2="25690" y2="5293"/>
                        <a14:foregroundMark x1="25690" y1="5293" x2="61677" y2="4159"/>
                        <a14:foregroundMark x1="61677" y1="4159" x2="79193" y2="5293"/>
                        <a14:foregroundMark x1="79193" y1="5293" x2="90446" y2="4726"/>
                        <a14:foregroundMark x1="7219" y1="10397" x2="9130" y2="30151"/>
                        <a14:foregroundMark x1="89809" y1="52836" x2="90764" y2="38185"/>
                        <a14:foregroundMark x1="83652" y1="93195" x2="25796" y2="92628"/>
                        <a14:foregroundMark x1="18790" y1="86011" x2="23142" y2="67108"/>
                        <a14:foregroundMark x1="23142" y1="67108" x2="34183" y2="84594"/>
                        <a14:foregroundMark x1="34183" y1="84594" x2="51380" y2="68526"/>
                        <a14:foregroundMark x1="51380" y1="68526" x2="63694" y2="82892"/>
                        <a14:foregroundMark x1="63694" y1="82892" x2="75053" y2="68431"/>
                        <a14:foregroundMark x1="75053" y1="68431" x2="75372" y2="68242"/>
                        <a14:foregroundMark x1="31635" y1="37618" x2="61890" y2="39036"/>
                        <a14:foregroundMark x1="61890" y1="39036" x2="62420" y2="49905"/>
                        <a14:foregroundMark x1="25478" y1="31380" x2="46921" y2="26371"/>
                        <a14:foregroundMark x1="46921" y1="26371" x2="31529" y2="17108"/>
                        <a14:foregroundMark x1="31529" y1="17108" x2="49788" y2="13989"/>
                        <a14:foregroundMark x1="49788" y1="13989" x2="70170" y2="14178"/>
                        <a14:foregroundMark x1="70170" y1="14178" x2="57006" y2="22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70295" y="2835489"/>
            <a:ext cx="1028730" cy="1155410"/>
          </a:xfrm>
          <a:prstGeom prst="rect">
            <a:avLst/>
          </a:prstGeom>
        </p:spPr>
      </p:pic>
      <p:pic>
        <p:nvPicPr>
          <p:cNvPr id="10" name="Picture 9" descr="A group of people that are standing in the dirt&#10;&#10;Description automatically generated">
            <a:extLst>
              <a:ext uri="{FF2B5EF4-FFF2-40B4-BE49-F238E27FC236}">
                <a16:creationId xmlns:a16="http://schemas.microsoft.com/office/drawing/2014/main" id="{6D4066FD-3481-0E43-99DF-81A348A8A3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203" b="9550"/>
          <a:stretch/>
        </p:blipFill>
        <p:spPr>
          <a:xfrm>
            <a:off x="1905512" y="163620"/>
            <a:ext cx="1790696" cy="1792224"/>
          </a:xfrm>
          <a:prstGeom prst="ellipse">
            <a:avLst/>
          </a:prstGeom>
          <a:ln w="28575">
            <a:solidFill>
              <a:schemeClr val="tx1"/>
            </a:solidFill>
            <a:prstDash val="solid"/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FF00E422-5237-8647-81D8-AA638AE9761B}"/>
              </a:ext>
            </a:extLst>
          </p:cNvPr>
          <p:cNvSpPr/>
          <p:nvPr/>
        </p:nvSpPr>
        <p:spPr>
          <a:xfrm>
            <a:off x="3234244" y="2552068"/>
            <a:ext cx="1806512" cy="180651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CB838-816F-F44B-894E-3FEC7CC67549}"/>
              </a:ext>
            </a:extLst>
          </p:cNvPr>
          <p:cNvSpPr txBox="1"/>
          <p:nvPr/>
        </p:nvSpPr>
        <p:spPr>
          <a:xfrm>
            <a:off x="2314113" y="2885491"/>
            <a:ext cx="3665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machine 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learning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models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CD7D19F6-10C9-EB42-9BA2-E86967CEF1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5313405" y="2912509"/>
            <a:ext cx="721493" cy="83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9D95D8E-2408-1245-BB0B-62371B318DE9}"/>
              </a:ext>
            </a:extLst>
          </p:cNvPr>
          <p:cNvSpPr txBox="1"/>
          <p:nvPr/>
        </p:nvSpPr>
        <p:spPr>
          <a:xfrm>
            <a:off x="6223253" y="3069473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forecasts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D04670EA-8995-604A-9D59-A0EA4670E1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8060785" y="2824656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A picture containing colorful, photo, red, dark&#10;&#10;Description automatically generated">
            <a:extLst>
              <a:ext uri="{FF2B5EF4-FFF2-40B4-BE49-F238E27FC236}">
                <a16:creationId xmlns:a16="http://schemas.microsoft.com/office/drawing/2014/main" id="{BB3C18BF-B79B-9A4A-9D0D-7C5D39B474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827" t="1032" r="38228" b="16328"/>
          <a:stretch/>
        </p:blipFill>
        <p:spPr>
          <a:xfrm rot="661416">
            <a:off x="532182" y="3605260"/>
            <a:ext cx="1793982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7B43486B-05CE-B54A-8563-42E2EA41690A}"/>
              </a:ext>
            </a:extLst>
          </p:cNvPr>
          <p:cNvSpPr/>
          <p:nvPr/>
        </p:nvSpPr>
        <p:spPr>
          <a:xfrm>
            <a:off x="6308356" y="2621275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67EDFC37-6FCB-674C-952D-59ABD8AC3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223002" flipV="1">
            <a:off x="7774748" y="1895813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>
            <a:extLst>
              <a:ext uri="{FF2B5EF4-FFF2-40B4-BE49-F238E27FC236}">
                <a16:creationId xmlns:a16="http://schemas.microsoft.com/office/drawing/2014/main" id="{22FB5FC3-D7CF-8745-BF1E-266F2AD3E9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0082230" flipV="1">
            <a:off x="7725365" y="3714115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AB9E0120-03FF-3947-BB7C-87A180E537E4}"/>
              </a:ext>
            </a:extLst>
          </p:cNvPr>
          <p:cNvSpPr/>
          <p:nvPr/>
        </p:nvSpPr>
        <p:spPr>
          <a:xfrm>
            <a:off x="8587387" y="104364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E52D19-C8F0-2B49-BCAB-E1EE558AB2DF}"/>
              </a:ext>
            </a:extLst>
          </p:cNvPr>
          <p:cNvSpPr txBox="1"/>
          <p:nvPr/>
        </p:nvSpPr>
        <p:spPr>
          <a:xfrm>
            <a:off x="9079936" y="2986178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journal article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A98FDBE-BFD1-6048-A494-DAEB345482F5}"/>
              </a:ext>
            </a:extLst>
          </p:cNvPr>
          <p:cNvSpPr/>
          <p:nvPr/>
        </p:nvSpPr>
        <p:spPr>
          <a:xfrm>
            <a:off x="9114922" y="2674051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60E944-B0C5-354E-8E08-ED282C1626F6}"/>
              </a:ext>
            </a:extLst>
          </p:cNvPr>
          <p:cNvSpPr/>
          <p:nvPr/>
        </p:nvSpPr>
        <p:spPr>
          <a:xfrm>
            <a:off x="8587387" y="418471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F95886-889E-534E-B510-924B67B0AC2A}"/>
              </a:ext>
            </a:extLst>
          </p:cNvPr>
          <p:cNvSpPr txBox="1"/>
          <p:nvPr/>
        </p:nvSpPr>
        <p:spPr>
          <a:xfrm>
            <a:off x="1451094" y="163620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445F0A-2A08-464E-9E5B-43AAACA014EA}"/>
              </a:ext>
            </a:extLst>
          </p:cNvPr>
          <p:cNvSpPr txBox="1"/>
          <p:nvPr/>
        </p:nvSpPr>
        <p:spPr>
          <a:xfrm>
            <a:off x="70414" y="1685161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0EDEFB-FCB2-9944-AB5A-E07943E476D2}"/>
              </a:ext>
            </a:extLst>
          </p:cNvPr>
          <p:cNvSpPr txBox="1"/>
          <p:nvPr/>
        </p:nvSpPr>
        <p:spPr>
          <a:xfrm>
            <a:off x="66695" y="3611030"/>
            <a:ext cx="873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13B890-174C-4847-9D50-A08242C674B5}"/>
              </a:ext>
            </a:extLst>
          </p:cNvPr>
          <p:cNvSpPr txBox="1"/>
          <p:nvPr/>
        </p:nvSpPr>
        <p:spPr>
          <a:xfrm>
            <a:off x="2982999" y="234658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0F99F0-DB3C-1740-B408-8031529F947F}"/>
              </a:ext>
            </a:extLst>
          </p:cNvPr>
          <p:cNvSpPr txBox="1"/>
          <p:nvPr/>
        </p:nvSpPr>
        <p:spPr>
          <a:xfrm>
            <a:off x="6462151" y="224133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F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CFB506-650D-B143-A535-DA9D6F7EA876}"/>
              </a:ext>
            </a:extLst>
          </p:cNvPr>
          <p:cNvSpPr txBox="1"/>
          <p:nvPr/>
        </p:nvSpPr>
        <p:spPr>
          <a:xfrm>
            <a:off x="9449411" y="97473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EBC48FC-8809-E446-A256-8D7E1A3977E9}"/>
              </a:ext>
            </a:extLst>
          </p:cNvPr>
          <p:cNvSpPr txBox="1"/>
          <p:nvPr/>
        </p:nvSpPr>
        <p:spPr>
          <a:xfrm>
            <a:off x="10003259" y="261126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FCD7BB-16CF-CF4B-8C20-E0358462E632}"/>
              </a:ext>
            </a:extLst>
          </p:cNvPr>
          <p:cNvSpPr txBox="1"/>
          <p:nvPr/>
        </p:nvSpPr>
        <p:spPr>
          <a:xfrm>
            <a:off x="9683201" y="432837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I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F1F0B75-08EF-C047-9A30-CD0A93AE8C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613" r="20100" b="7027"/>
          <a:stretch/>
        </p:blipFill>
        <p:spPr>
          <a:xfrm rot="603315">
            <a:off x="2164918" y="4955707"/>
            <a:ext cx="1793785" cy="1789828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" name="Picture 3" descr="A close up of a flower&#10;&#10;Description automatically generated">
            <a:extLst>
              <a:ext uri="{FF2B5EF4-FFF2-40B4-BE49-F238E27FC236}">
                <a16:creationId xmlns:a16="http://schemas.microsoft.com/office/drawing/2014/main" id="{EFC356D5-BDA7-3F42-98AD-AA03DFDF5F2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000" b="90000" l="3698" r="86441">
                        <a14:foregroundMark x1="3698" y1="62778" x2="14715" y2="63556"/>
                        <a14:foregroundMark x1="14715" y1="63556" x2="63251" y2="56333"/>
                        <a14:foregroundMark x1="63251" y1="56333" x2="86441" y2="60778"/>
                        <a14:foregroundMark x1="15331" y1="73111" x2="15331" y2="73556"/>
                        <a14:foregroundMark x1="24807" y1="66778" x2="24807" y2="66333"/>
                        <a14:foregroundMark x1="36441" y1="70778" x2="35593" y2="61556"/>
                        <a14:foregroundMark x1="49230" y1="71111" x2="47535" y2="68333"/>
                        <a14:foregroundMark x1="27042" y1="75556" x2="28659" y2="73111"/>
                        <a14:foregroundMark x1="63636" y1="71556" x2="74807" y2="72222"/>
                        <a14:foregroundMark x1="74807" y1="72222" x2="64176" y2="67111"/>
                        <a14:foregroundMark x1="64176" y1="67111" x2="66718" y2="62333"/>
                        <a14:foregroundMark x1="49230" y1="71111" x2="51464" y2="68778"/>
                        <a14:foregroundMark x1="3698" y1="62333" x2="11710" y2="62778"/>
                      </a14:backgroundRemoval>
                    </a14:imgEffect>
                  </a14:imgLayer>
                </a14:imgProps>
              </a:ext>
            </a:extLst>
          </a:blip>
          <a:srcRect l="4097" t="1264" r="11177" b="-23473"/>
          <a:stretch/>
        </p:blipFill>
        <p:spPr>
          <a:xfrm>
            <a:off x="548607" y="1685161"/>
            <a:ext cx="1791980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83F7592D-2B30-6A4F-9E18-570F3326D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4277185" flipV="1">
            <a:off x="3216522" y="4288151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>
            <a:extLst>
              <a:ext uri="{FF2B5EF4-FFF2-40B4-BE49-F238E27FC236}">
                <a16:creationId xmlns:a16="http://schemas.microsoft.com/office/drawing/2014/main" id="{9B420A96-B2C1-5F48-9075-CFB10EEA37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1571768" flipV="1">
            <a:off x="3345283" y="1840045"/>
            <a:ext cx="555718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ADBB042-DD75-2245-813B-DBC6A9D41252}"/>
              </a:ext>
            </a:extLst>
          </p:cNvPr>
          <p:cNvSpPr txBox="1"/>
          <p:nvPr/>
        </p:nvSpPr>
        <p:spPr>
          <a:xfrm>
            <a:off x="1362628" y="5512067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D</a:t>
            </a: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6B8A5F86-4567-3B42-81BB-A0D5284070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745751" flipV="1">
            <a:off x="2561021" y="3696935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>
            <a:extLst>
              <a:ext uri="{FF2B5EF4-FFF2-40B4-BE49-F238E27FC236}">
                <a16:creationId xmlns:a16="http://schemas.microsoft.com/office/drawing/2014/main" id="{1AD9AC53-4B75-7949-AD81-413C3EBBF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9323230" flipV="1">
            <a:off x="2548956" y="2612846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oup of people on a dirt track&#10;&#10;Description automatically generated">
            <a:extLst>
              <a:ext uri="{FF2B5EF4-FFF2-40B4-BE49-F238E27FC236}">
                <a16:creationId xmlns:a16="http://schemas.microsoft.com/office/drawing/2014/main" id="{12FEA22F-18C4-F441-9408-6D320570E53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9210" t="-706" r="23044" b="706"/>
          <a:stretch/>
        </p:blipFill>
        <p:spPr>
          <a:xfrm>
            <a:off x="8575355" y="1034300"/>
            <a:ext cx="1454662" cy="1454662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4F64C6B-4316-9C4E-9665-3F246E7F295A}"/>
              </a:ext>
            </a:extLst>
          </p:cNvPr>
          <p:cNvSpPr txBox="1"/>
          <p:nvPr/>
        </p:nvSpPr>
        <p:spPr>
          <a:xfrm>
            <a:off x="8502284" y="1563356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outreach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62D99-852A-374F-91DE-A9B792839D02}"/>
              </a:ext>
            </a:extLst>
          </p:cNvPr>
          <p:cNvCxnSpPr>
            <a:cxnSpLocks/>
            <a:endCxn id="6" idx="2"/>
          </p:cNvCxnSpPr>
          <p:nvPr/>
        </p:nvCxnSpPr>
        <p:spPr>
          <a:xfrm flipH="1" flipV="1">
            <a:off x="2798759" y="5360056"/>
            <a:ext cx="363876" cy="82884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EBA7BB2-1380-F24C-91DC-D5E0B20D1D4D}"/>
              </a:ext>
            </a:extLst>
          </p:cNvPr>
          <p:cNvCxnSpPr>
            <a:cxnSpLocks/>
          </p:cNvCxnSpPr>
          <p:nvPr/>
        </p:nvCxnSpPr>
        <p:spPr>
          <a:xfrm flipV="1">
            <a:off x="3174630" y="5470250"/>
            <a:ext cx="360294" cy="70814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sign on a grassy field&#10;&#10;Description automatically generated">
            <a:extLst>
              <a:ext uri="{FF2B5EF4-FFF2-40B4-BE49-F238E27FC236}">
                <a16:creationId xmlns:a16="http://schemas.microsoft.com/office/drawing/2014/main" id="{0829545C-EBC3-DF41-9887-E82E3039D4C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3409" t="9033" r="16298" b="10674"/>
          <a:stretch/>
        </p:blipFill>
        <p:spPr>
          <a:xfrm>
            <a:off x="2798759" y="4985488"/>
            <a:ext cx="748667" cy="749135"/>
          </a:xfrm>
          <a:prstGeom prst="ellipse">
            <a:avLst/>
          </a:prstGeom>
          <a:ln w="12700">
            <a:solidFill>
              <a:srgbClr val="C00000"/>
            </a:solidFill>
          </a:ln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41214546-72F2-1F45-B2D5-E476F4F86D3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995" b="92468" l="6842" r="94316">
                        <a14:foregroundMark x1="16105" y1="5626" x2="85053" y2="3176"/>
                        <a14:foregroundMark x1="85053" y1="3176" x2="89474" y2="3267"/>
                        <a14:foregroundMark x1="16421" y1="16515" x2="66947" y2="12795"/>
                        <a14:foregroundMark x1="66947" y1="12795" x2="66947" y2="12704"/>
                        <a14:foregroundMark x1="8632" y1="25045" x2="9263" y2="59256"/>
                        <a14:foregroundMark x1="93263" y1="90109" x2="94316" y2="34483"/>
                        <a14:foregroundMark x1="19579" y1="54537" x2="38421" y2="51270"/>
                        <a14:foregroundMark x1="38421" y1="51270" x2="32316" y2="66152"/>
                        <a14:foregroundMark x1="32316" y1="66152" x2="36632" y2="71597"/>
                        <a14:foregroundMark x1="57053" y1="78312" x2="75474" y2="76860"/>
                        <a14:foregroundMark x1="75474" y1="76860" x2="75474" y2="76860"/>
                        <a14:foregroundMark x1="6947" y1="63612" x2="6947" y2="73321"/>
                        <a14:foregroundMark x1="82000" y1="92468" x2="22526" y2="92468"/>
                        <a14:foregroundMark x1="22526" y1="92468" x2="17053" y2="75953"/>
                        <a14:foregroundMark x1="17053" y1="75953" x2="45579" y2="74864"/>
                        <a14:foregroundMark x1="45579" y1="74864" x2="60632" y2="64882"/>
                        <a14:foregroundMark x1="60632" y1="64882" x2="61579" y2="48185"/>
                        <a14:foregroundMark x1="61579" y1="48185" x2="42211" y2="38113"/>
                        <a14:foregroundMark x1="42211" y1="38113" x2="55158" y2="22595"/>
                        <a14:foregroundMark x1="55158" y1="22595" x2="63895" y2="21869"/>
                        <a14:foregroundMark x1="94000" y1="73049" x2="94316" y2="680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27874" y="4417371"/>
            <a:ext cx="893127" cy="103602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8B51750A-42BE-AC41-8475-B14FA7F46A59}"/>
              </a:ext>
            </a:extLst>
          </p:cNvPr>
          <p:cNvSpPr txBox="1"/>
          <p:nvPr/>
        </p:nvSpPr>
        <p:spPr>
          <a:xfrm>
            <a:off x="8503891" y="4519885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extension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bulletins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144ADD-37B1-8D4D-88E9-0FF43D852976}"/>
              </a:ext>
            </a:extLst>
          </p:cNvPr>
          <p:cNvSpPr/>
          <p:nvPr/>
        </p:nvSpPr>
        <p:spPr>
          <a:xfrm>
            <a:off x="9449411" y="2832939"/>
            <a:ext cx="884197" cy="1086590"/>
          </a:xfrm>
          <a:prstGeom prst="rect">
            <a:avLst/>
          </a:prstGeom>
          <a:solidFill>
            <a:srgbClr val="FEFFF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388C1E-A4F8-9043-BC4B-46418A5815D8}"/>
              </a:ext>
            </a:extLst>
          </p:cNvPr>
          <p:cNvSpPr txBox="1"/>
          <p:nvPr/>
        </p:nvSpPr>
        <p:spPr>
          <a:xfrm>
            <a:off x="9062862" y="2996795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journal article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4A660D-7998-0141-AB75-B582E9CB623F}"/>
              </a:ext>
            </a:extLst>
          </p:cNvPr>
          <p:cNvSpPr/>
          <p:nvPr/>
        </p:nvSpPr>
        <p:spPr>
          <a:xfrm>
            <a:off x="8841908" y="4413662"/>
            <a:ext cx="884197" cy="1086590"/>
          </a:xfrm>
          <a:prstGeom prst="rect">
            <a:avLst/>
          </a:prstGeom>
          <a:solidFill>
            <a:srgbClr val="FEFFF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AD8127-09EB-3642-A5CD-3CD9793B5BC2}"/>
              </a:ext>
            </a:extLst>
          </p:cNvPr>
          <p:cNvSpPr txBox="1"/>
          <p:nvPr/>
        </p:nvSpPr>
        <p:spPr>
          <a:xfrm>
            <a:off x="8506841" y="4533433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extension</a:t>
            </a:r>
          </a:p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bulletins</a:t>
            </a:r>
          </a:p>
        </p:txBody>
      </p:sp>
    </p:spTree>
    <p:extLst>
      <p:ext uri="{BB962C8B-B14F-4D97-AF65-F5344CB8AC3E}">
        <p14:creationId xmlns:p14="http://schemas.microsoft.com/office/powerpoint/2010/main" val="180219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E5619856-BD46-1944-ABFB-C94525FDA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726" b="93195" l="7219" r="90658">
                        <a14:foregroundMark x1="6582" y1="5293" x2="25690" y2="5293"/>
                        <a14:foregroundMark x1="25690" y1="5293" x2="61677" y2="4159"/>
                        <a14:foregroundMark x1="61677" y1="4159" x2="79193" y2="5293"/>
                        <a14:foregroundMark x1="79193" y1="5293" x2="90446" y2="4726"/>
                        <a14:foregroundMark x1="7219" y1="10397" x2="9130" y2="30151"/>
                        <a14:foregroundMark x1="89809" y1="52836" x2="90764" y2="38185"/>
                        <a14:foregroundMark x1="83652" y1="93195" x2="25796" y2="92628"/>
                        <a14:foregroundMark x1="18790" y1="86011" x2="23142" y2="67108"/>
                        <a14:foregroundMark x1="23142" y1="67108" x2="34183" y2="84594"/>
                        <a14:foregroundMark x1="34183" y1="84594" x2="51380" y2="68526"/>
                        <a14:foregroundMark x1="51380" y1="68526" x2="63694" y2="82892"/>
                        <a14:foregroundMark x1="63694" y1="82892" x2="75053" y2="68431"/>
                        <a14:foregroundMark x1="75053" y1="68431" x2="75372" y2="68242"/>
                        <a14:foregroundMark x1="31635" y1="37618" x2="61890" y2="39036"/>
                        <a14:foregroundMark x1="61890" y1="39036" x2="62420" y2="49905"/>
                        <a14:foregroundMark x1="25478" y1="31380" x2="46921" y2="26371"/>
                        <a14:foregroundMark x1="46921" y1="26371" x2="31529" y2="17108"/>
                        <a14:foregroundMark x1="31529" y1="17108" x2="49788" y2="13989"/>
                        <a14:foregroundMark x1="49788" y1="13989" x2="70170" y2="14178"/>
                        <a14:foregroundMark x1="70170" y1="14178" x2="57006" y2="2221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70295" y="2835489"/>
            <a:ext cx="1028730" cy="1155410"/>
          </a:xfrm>
          <a:prstGeom prst="rect">
            <a:avLst/>
          </a:prstGeom>
        </p:spPr>
      </p:pic>
      <p:pic>
        <p:nvPicPr>
          <p:cNvPr id="10" name="Picture 9" descr="A group of people that are standing in the dirt&#10;&#10;Description automatically generated">
            <a:extLst>
              <a:ext uri="{FF2B5EF4-FFF2-40B4-BE49-F238E27FC236}">
                <a16:creationId xmlns:a16="http://schemas.microsoft.com/office/drawing/2014/main" id="{6D4066FD-3481-0E43-99DF-81A348A8A3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203" b="9550"/>
          <a:stretch/>
        </p:blipFill>
        <p:spPr>
          <a:xfrm>
            <a:off x="1905512" y="163620"/>
            <a:ext cx="1790696" cy="1792224"/>
          </a:xfrm>
          <a:prstGeom prst="ellipse">
            <a:avLst/>
          </a:prstGeom>
          <a:ln w="28575">
            <a:solidFill>
              <a:schemeClr val="tx1"/>
            </a:solidFill>
            <a:prstDash val="solid"/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FF00E422-5237-8647-81D8-AA638AE9761B}"/>
              </a:ext>
            </a:extLst>
          </p:cNvPr>
          <p:cNvSpPr/>
          <p:nvPr/>
        </p:nvSpPr>
        <p:spPr>
          <a:xfrm>
            <a:off x="3234244" y="2552068"/>
            <a:ext cx="1806512" cy="180651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CB838-816F-F44B-894E-3FEC7CC67549}"/>
              </a:ext>
            </a:extLst>
          </p:cNvPr>
          <p:cNvSpPr txBox="1"/>
          <p:nvPr/>
        </p:nvSpPr>
        <p:spPr>
          <a:xfrm>
            <a:off x="2314113" y="2885491"/>
            <a:ext cx="3665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machine 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learning</a:t>
            </a:r>
          </a:p>
          <a:p>
            <a:pPr algn="ctr"/>
            <a:r>
              <a:rPr lang="en-US" sz="2400" dirty="0">
                <a:latin typeface="Century Gothic" panose="020B0502020202020204" pitchFamily="34" charset="0"/>
              </a:rPr>
              <a:t>models</a:t>
            </a: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CD7D19F6-10C9-EB42-9BA2-E86967CEF1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5313405" y="2912509"/>
            <a:ext cx="721493" cy="83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9D95D8E-2408-1245-BB0B-62371B318DE9}"/>
              </a:ext>
            </a:extLst>
          </p:cNvPr>
          <p:cNvSpPr txBox="1"/>
          <p:nvPr/>
        </p:nvSpPr>
        <p:spPr>
          <a:xfrm>
            <a:off x="6223253" y="3069473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forecasts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D04670EA-8995-604A-9D59-A0EA4670E1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8078280" flipV="1">
            <a:off x="8060785" y="2824656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A picture containing colorful, photo, red, dark&#10;&#10;Description automatically generated">
            <a:extLst>
              <a:ext uri="{FF2B5EF4-FFF2-40B4-BE49-F238E27FC236}">
                <a16:creationId xmlns:a16="http://schemas.microsoft.com/office/drawing/2014/main" id="{BB3C18BF-B79B-9A4A-9D0D-7C5D39B474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827" t="1032" r="38228" b="16328"/>
          <a:stretch/>
        </p:blipFill>
        <p:spPr>
          <a:xfrm rot="661416">
            <a:off x="532182" y="3605260"/>
            <a:ext cx="1793982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7B43486B-05CE-B54A-8563-42E2EA41690A}"/>
              </a:ext>
            </a:extLst>
          </p:cNvPr>
          <p:cNvSpPr/>
          <p:nvPr/>
        </p:nvSpPr>
        <p:spPr>
          <a:xfrm>
            <a:off x="6308356" y="2621275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67EDFC37-6FCB-674C-952D-59ABD8AC3D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223002" flipV="1">
            <a:off x="7774748" y="1895813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2">
            <a:extLst>
              <a:ext uri="{FF2B5EF4-FFF2-40B4-BE49-F238E27FC236}">
                <a16:creationId xmlns:a16="http://schemas.microsoft.com/office/drawing/2014/main" id="{22FB5FC3-D7CF-8745-BF1E-266F2AD3E9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0082230" flipV="1">
            <a:off x="7725365" y="3714115"/>
            <a:ext cx="939480" cy="109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AB9E0120-03FF-3947-BB7C-87A180E537E4}"/>
              </a:ext>
            </a:extLst>
          </p:cNvPr>
          <p:cNvSpPr/>
          <p:nvPr/>
        </p:nvSpPr>
        <p:spPr>
          <a:xfrm>
            <a:off x="8587387" y="104364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E52D19-C8F0-2B49-BCAB-E1EE558AB2DF}"/>
              </a:ext>
            </a:extLst>
          </p:cNvPr>
          <p:cNvSpPr txBox="1"/>
          <p:nvPr/>
        </p:nvSpPr>
        <p:spPr>
          <a:xfrm>
            <a:off x="9079936" y="2986178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journal article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60E944-B0C5-354E-8E08-ED282C1626F6}"/>
              </a:ext>
            </a:extLst>
          </p:cNvPr>
          <p:cNvSpPr/>
          <p:nvPr/>
        </p:nvSpPr>
        <p:spPr>
          <a:xfrm>
            <a:off x="8587387" y="4184713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F95886-889E-534E-B510-924B67B0AC2A}"/>
              </a:ext>
            </a:extLst>
          </p:cNvPr>
          <p:cNvSpPr txBox="1"/>
          <p:nvPr/>
        </p:nvSpPr>
        <p:spPr>
          <a:xfrm>
            <a:off x="1451094" y="163620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1445F0A-2A08-464E-9E5B-43AAACA014EA}"/>
              </a:ext>
            </a:extLst>
          </p:cNvPr>
          <p:cNvSpPr txBox="1"/>
          <p:nvPr/>
        </p:nvSpPr>
        <p:spPr>
          <a:xfrm>
            <a:off x="70414" y="1685161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0EDEFB-FCB2-9944-AB5A-E07943E476D2}"/>
              </a:ext>
            </a:extLst>
          </p:cNvPr>
          <p:cNvSpPr txBox="1"/>
          <p:nvPr/>
        </p:nvSpPr>
        <p:spPr>
          <a:xfrm>
            <a:off x="66695" y="3611030"/>
            <a:ext cx="8730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13B890-174C-4847-9D50-A08242C674B5}"/>
              </a:ext>
            </a:extLst>
          </p:cNvPr>
          <p:cNvSpPr txBox="1"/>
          <p:nvPr/>
        </p:nvSpPr>
        <p:spPr>
          <a:xfrm>
            <a:off x="2982999" y="234658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0F99F0-DB3C-1740-B408-8031529F947F}"/>
              </a:ext>
            </a:extLst>
          </p:cNvPr>
          <p:cNvSpPr txBox="1"/>
          <p:nvPr/>
        </p:nvSpPr>
        <p:spPr>
          <a:xfrm>
            <a:off x="6462151" y="224133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F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CFB506-650D-B143-A535-DA9D6F7EA876}"/>
              </a:ext>
            </a:extLst>
          </p:cNvPr>
          <p:cNvSpPr txBox="1"/>
          <p:nvPr/>
        </p:nvSpPr>
        <p:spPr>
          <a:xfrm>
            <a:off x="9449411" y="97473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G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EBC48FC-8809-E446-A256-8D7E1A3977E9}"/>
              </a:ext>
            </a:extLst>
          </p:cNvPr>
          <p:cNvSpPr txBox="1"/>
          <p:nvPr/>
        </p:nvSpPr>
        <p:spPr>
          <a:xfrm>
            <a:off x="10003259" y="2611266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H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0FCD7BB-16CF-CF4B-8C20-E0358462E632}"/>
              </a:ext>
            </a:extLst>
          </p:cNvPr>
          <p:cNvSpPr txBox="1"/>
          <p:nvPr/>
        </p:nvSpPr>
        <p:spPr>
          <a:xfrm>
            <a:off x="9683201" y="4328378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I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F1F0B75-08EF-C047-9A30-CD0A93AE8CA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613" r="20100" b="7027"/>
          <a:stretch/>
        </p:blipFill>
        <p:spPr>
          <a:xfrm rot="603315">
            <a:off x="2164918" y="4955707"/>
            <a:ext cx="1793785" cy="1789828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" name="Picture 3" descr="A close up of a flower&#10;&#10;Description automatically generated">
            <a:extLst>
              <a:ext uri="{FF2B5EF4-FFF2-40B4-BE49-F238E27FC236}">
                <a16:creationId xmlns:a16="http://schemas.microsoft.com/office/drawing/2014/main" id="{EFC356D5-BDA7-3F42-98AD-AA03DFDF5F2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1000" b="90000" l="3698" r="86441">
                        <a14:foregroundMark x1="3698" y1="62778" x2="14715" y2="63556"/>
                        <a14:foregroundMark x1="14715" y1="63556" x2="63251" y2="56333"/>
                        <a14:foregroundMark x1="63251" y1="56333" x2="86441" y2="60778"/>
                        <a14:foregroundMark x1="15331" y1="73111" x2="15331" y2="73556"/>
                        <a14:foregroundMark x1="24807" y1="66778" x2="24807" y2="66333"/>
                        <a14:foregroundMark x1="36441" y1="70778" x2="35593" y2="61556"/>
                        <a14:foregroundMark x1="49230" y1="71111" x2="47535" y2="68333"/>
                        <a14:foregroundMark x1="27042" y1="75556" x2="28659" y2="73111"/>
                        <a14:foregroundMark x1="63636" y1="71556" x2="74807" y2="72222"/>
                        <a14:foregroundMark x1="74807" y1="72222" x2="64176" y2="67111"/>
                        <a14:foregroundMark x1="64176" y1="67111" x2="66718" y2="62333"/>
                        <a14:foregroundMark x1="49230" y1="71111" x2="51464" y2="68778"/>
                        <a14:foregroundMark x1="3698" y1="62333" x2="11710" y2="62778"/>
                      </a14:backgroundRemoval>
                    </a14:imgEffect>
                  </a14:imgLayer>
                </a14:imgProps>
              </a:ext>
            </a:extLst>
          </a:blip>
          <a:srcRect l="4097" t="1264" r="11177" b="-23473"/>
          <a:stretch/>
        </p:blipFill>
        <p:spPr>
          <a:xfrm>
            <a:off x="548607" y="1685161"/>
            <a:ext cx="1791980" cy="1792224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41" name="Picture 2">
            <a:extLst>
              <a:ext uri="{FF2B5EF4-FFF2-40B4-BE49-F238E27FC236}">
                <a16:creationId xmlns:a16="http://schemas.microsoft.com/office/drawing/2014/main" id="{83F7592D-2B30-6A4F-9E18-570F3326D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4277185" flipV="1">
            <a:off x="3216522" y="4288151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>
            <a:extLst>
              <a:ext uri="{FF2B5EF4-FFF2-40B4-BE49-F238E27FC236}">
                <a16:creationId xmlns:a16="http://schemas.microsoft.com/office/drawing/2014/main" id="{9B420A96-B2C1-5F48-9075-CFB10EEA37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11571768" flipV="1">
            <a:off x="3345283" y="1840045"/>
            <a:ext cx="555718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ADBB042-DD75-2245-813B-DBC6A9D41252}"/>
              </a:ext>
            </a:extLst>
          </p:cNvPr>
          <p:cNvSpPr txBox="1"/>
          <p:nvPr/>
        </p:nvSpPr>
        <p:spPr>
          <a:xfrm>
            <a:off x="1362628" y="5512067"/>
            <a:ext cx="1085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Century Gothic" panose="020B0502020202020204" pitchFamily="34" charset="0"/>
              </a:rPr>
              <a:t>D</a:t>
            </a:r>
          </a:p>
        </p:txBody>
      </p:sp>
      <p:pic>
        <p:nvPicPr>
          <p:cNvPr id="44" name="Picture 2">
            <a:extLst>
              <a:ext uri="{FF2B5EF4-FFF2-40B4-BE49-F238E27FC236}">
                <a16:creationId xmlns:a16="http://schemas.microsoft.com/office/drawing/2014/main" id="{6B8A5F86-4567-3B42-81BB-A0D5284070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6745751" flipV="1">
            <a:off x="2561021" y="3696935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>
            <a:extLst>
              <a:ext uri="{FF2B5EF4-FFF2-40B4-BE49-F238E27FC236}">
                <a16:creationId xmlns:a16="http://schemas.microsoft.com/office/drawing/2014/main" id="{1AD9AC53-4B75-7949-AD81-413C3EBBFC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69" t="51795" r="52467" b="32703"/>
          <a:stretch/>
        </p:blipFill>
        <p:spPr bwMode="auto">
          <a:xfrm rot="9323230" flipV="1">
            <a:off x="2548956" y="2612846"/>
            <a:ext cx="571063" cy="66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group of people on a dirt track&#10;&#10;Description automatically generated">
            <a:extLst>
              <a:ext uri="{FF2B5EF4-FFF2-40B4-BE49-F238E27FC236}">
                <a16:creationId xmlns:a16="http://schemas.microsoft.com/office/drawing/2014/main" id="{12FEA22F-18C4-F441-9408-6D320570E53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 l="9210" t="-706" r="23044" b="706"/>
          <a:stretch/>
        </p:blipFill>
        <p:spPr>
          <a:xfrm>
            <a:off x="8575355" y="1034300"/>
            <a:ext cx="1454662" cy="1454662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4F64C6B-4316-9C4E-9665-3F246E7F295A}"/>
              </a:ext>
            </a:extLst>
          </p:cNvPr>
          <p:cNvSpPr txBox="1"/>
          <p:nvPr/>
        </p:nvSpPr>
        <p:spPr>
          <a:xfrm>
            <a:off x="8502284" y="1563356"/>
            <a:ext cx="1609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outreach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D62D99-852A-374F-91DE-A9B792839D02}"/>
              </a:ext>
            </a:extLst>
          </p:cNvPr>
          <p:cNvCxnSpPr>
            <a:cxnSpLocks/>
            <a:endCxn id="7" idx="3"/>
          </p:cNvCxnSpPr>
          <p:nvPr/>
        </p:nvCxnSpPr>
        <p:spPr>
          <a:xfrm flipH="1" flipV="1">
            <a:off x="2927191" y="5809484"/>
            <a:ext cx="235444" cy="4103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EBA7BB2-1380-F24C-91DC-D5E0B20D1D4D}"/>
              </a:ext>
            </a:extLst>
          </p:cNvPr>
          <p:cNvCxnSpPr>
            <a:cxnSpLocks/>
          </p:cNvCxnSpPr>
          <p:nvPr/>
        </p:nvCxnSpPr>
        <p:spPr>
          <a:xfrm flipV="1">
            <a:off x="3162635" y="5809484"/>
            <a:ext cx="380665" cy="41034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41214546-72F2-1F45-B2D5-E476F4F86D3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2995" b="92468" l="6842" r="94316">
                        <a14:foregroundMark x1="16105" y1="5626" x2="85053" y2="3176"/>
                        <a14:foregroundMark x1="85053" y1="3176" x2="89474" y2="3267"/>
                        <a14:foregroundMark x1="16421" y1="16515" x2="66947" y2="12795"/>
                        <a14:foregroundMark x1="66947" y1="12795" x2="66947" y2="12704"/>
                        <a14:foregroundMark x1="8632" y1="25045" x2="9263" y2="59256"/>
                        <a14:foregroundMark x1="93263" y1="90109" x2="94316" y2="34483"/>
                        <a14:foregroundMark x1="19579" y1="54537" x2="38421" y2="51270"/>
                        <a14:foregroundMark x1="38421" y1="51270" x2="32316" y2="66152"/>
                        <a14:foregroundMark x1="32316" y1="66152" x2="36632" y2="71597"/>
                        <a14:foregroundMark x1="57053" y1="78312" x2="75474" y2="76860"/>
                        <a14:foregroundMark x1="75474" y1="76860" x2="75474" y2="76860"/>
                        <a14:foregroundMark x1="6947" y1="63612" x2="6947" y2="73321"/>
                        <a14:foregroundMark x1="82000" y1="92468" x2="22526" y2="92468"/>
                        <a14:foregroundMark x1="22526" y1="92468" x2="17053" y2="75953"/>
                        <a14:foregroundMark x1="17053" y1="75953" x2="45579" y2="74864"/>
                        <a14:foregroundMark x1="45579" y1="74864" x2="60632" y2="64882"/>
                        <a14:foregroundMark x1="60632" y1="64882" x2="61579" y2="48185"/>
                        <a14:foregroundMark x1="61579" y1="48185" x2="42211" y2="38113"/>
                        <a14:foregroundMark x1="42211" y1="38113" x2="55158" y2="22595"/>
                        <a14:foregroundMark x1="55158" y1="22595" x2="63895" y2="21869"/>
                        <a14:foregroundMark x1="94000" y1="73049" x2="94316" y2="6805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27874" y="4417371"/>
            <a:ext cx="893127" cy="1036027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8B51750A-42BE-AC41-8475-B14FA7F46A59}"/>
              </a:ext>
            </a:extLst>
          </p:cNvPr>
          <p:cNvSpPr txBox="1"/>
          <p:nvPr/>
        </p:nvSpPr>
        <p:spPr>
          <a:xfrm>
            <a:off x="8503891" y="4519885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extension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bulletins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144ADD-37B1-8D4D-88E9-0FF43D852976}"/>
              </a:ext>
            </a:extLst>
          </p:cNvPr>
          <p:cNvSpPr/>
          <p:nvPr/>
        </p:nvSpPr>
        <p:spPr>
          <a:xfrm>
            <a:off x="9449411" y="2832939"/>
            <a:ext cx="884197" cy="1086590"/>
          </a:xfrm>
          <a:prstGeom prst="rect">
            <a:avLst/>
          </a:prstGeom>
          <a:solidFill>
            <a:srgbClr val="FEFFF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388C1E-A4F8-9043-BC4B-46418A5815D8}"/>
              </a:ext>
            </a:extLst>
          </p:cNvPr>
          <p:cNvSpPr txBox="1"/>
          <p:nvPr/>
        </p:nvSpPr>
        <p:spPr>
          <a:xfrm>
            <a:off x="9062862" y="2996795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journal article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84A660D-7998-0141-AB75-B582E9CB623F}"/>
              </a:ext>
            </a:extLst>
          </p:cNvPr>
          <p:cNvSpPr/>
          <p:nvPr/>
        </p:nvSpPr>
        <p:spPr>
          <a:xfrm>
            <a:off x="8841908" y="4413662"/>
            <a:ext cx="884197" cy="1086590"/>
          </a:xfrm>
          <a:prstGeom prst="rect">
            <a:avLst/>
          </a:prstGeom>
          <a:solidFill>
            <a:srgbClr val="FEFFF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AD8127-09EB-3642-A5CD-3CD9793B5BC2}"/>
              </a:ext>
            </a:extLst>
          </p:cNvPr>
          <p:cNvSpPr txBox="1"/>
          <p:nvPr/>
        </p:nvSpPr>
        <p:spPr>
          <a:xfrm>
            <a:off x="8506841" y="4533433"/>
            <a:ext cx="1609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extension</a:t>
            </a:r>
          </a:p>
          <a:p>
            <a:pPr algn="ctr"/>
            <a:r>
              <a:rPr lang="en-US" sz="2400" b="1" dirty="0">
                <a:latin typeface="Century Gothic" panose="020B0502020202020204" pitchFamily="34" charset="0"/>
              </a:rPr>
              <a:t>bulletins</a:t>
            </a:r>
          </a:p>
        </p:txBody>
      </p:sp>
      <p:pic>
        <p:nvPicPr>
          <p:cNvPr id="7" name="Picture 6" descr="A sign on a grassy field&#10;&#10;Description automatically generated">
            <a:extLst>
              <a:ext uri="{FF2B5EF4-FFF2-40B4-BE49-F238E27FC236}">
                <a16:creationId xmlns:a16="http://schemas.microsoft.com/office/drawing/2014/main" id="{9300B3C9-C892-254A-B28E-A15ABEB325A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25000"/>
                    </a14:imgEffect>
                    <a14:imgEffect>
                      <a14:saturation sat="2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22307" t="5428" r="489" b="17368"/>
          <a:stretch/>
        </p:blipFill>
        <p:spPr>
          <a:xfrm>
            <a:off x="2798759" y="5060930"/>
            <a:ext cx="876986" cy="876986"/>
          </a:xfrm>
          <a:prstGeom prst="ellipse">
            <a:avLst/>
          </a:prstGeom>
          <a:ln>
            <a:solidFill>
              <a:srgbClr val="C00000"/>
            </a:solidFill>
          </a:ln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5A98FDBE-BFD1-6048-A494-DAEB345482F5}"/>
              </a:ext>
            </a:extLst>
          </p:cNvPr>
          <p:cNvSpPr/>
          <p:nvPr/>
        </p:nvSpPr>
        <p:spPr>
          <a:xfrm>
            <a:off x="9114922" y="2674051"/>
            <a:ext cx="1435976" cy="1435976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91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62</Words>
  <Application>Microsoft Macintosh PowerPoint</Application>
  <PresentationFormat>Widescreen</PresentationFormat>
  <Paragraphs>57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Wheeler, David Linnard</dc:creator>
  <cp:lastModifiedBy>Wheeler, David Linnard</cp:lastModifiedBy>
  <cp:revision>23</cp:revision>
  <dcterms:created xsi:type="dcterms:W3CDTF">2020-05-04T21:32:10Z</dcterms:created>
  <dcterms:modified xsi:type="dcterms:W3CDTF">2020-05-18T22:36:46Z</dcterms:modified>
</cp:coreProperties>
</file>

<file path=docProps/thumbnail.jpeg>
</file>